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82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" initials="t" lastIdx="1" clrIdx="0">
    <p:extLst>
      <p:ext uri="{19B8F6BF-5375-455C-9EA6-DF929625EA0E}">
        <p15:presenceInfo xmlns:p15="http://schemas.microsoft.com/office/powerpoint/2012/main" userId="t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9-11T11:51:32.992" idx="1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C318C-BE26-460F-9EBB-EE20ABFFAB12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B47A3A-C307-4510-B74D-A6B16EFC03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4532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47A3A-C307-4510-B74D-A6B16EFC03D3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1761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484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80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25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9012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693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016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546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213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898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8097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52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3615F-A4F4-42BF-BD2F-57EE9ABE7325}" type="datetimeFigureOut">
              <a:rPr lang="es-MX" smtClean="0"/>
              <a:t>11/09/2020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29C18-0C9A-4E4B-95C1-452EC71C621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1304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553792"/>
            <a:ext cx="9144000" cy="4704008"/>
          </a:xfrm>
        </p:spPr>
        <p:txBody>
          <a:bodyPr>
            <a:normAutofit/>
          </a:bodyPr>
          <a:lstStyle/>
          <a:p>
            <a:r>
              <a:rPr lang="es-MX" dirty="0" smtClean="0"/>
              <a:t>PROCESO DE ACTUALIZACIÓN TARIFAS EN CALIDAD</a:t>
            </a:r>
          </a:p>
          <a:p>
            <a:endParaRPr lang="es-MX" dirty="0"/>
          </a:p>
          <a:p>
            <a:r>
              <a:rPr lang="es-MX" dirty="0" smtClean="0"/>
              <a:t>ALMACENAJE FISCAL</a:t>
            </a:r>
          </a:p>
          <a:p>
            <a:r>
              <a:rPr lang="es-MX" dirty="0" smtClean="0"/>
              <a:t>ZPA1</a:t>
            </a:r>
          </a:p>
          <a:p>
            <a:endParaRPr lang="es-MX" dirty="0"/>
          </a:p>
          <a:p>
            <a:r>
              <a:rPr lang="es-MX" dirty="0" smtClean="0"/>
              <a:t>VK11= CREAR CONDICION DE PRECIO</a:t>
            </a:r>
          </a:p>
          <a:p>
            <a:r>
              <a:rPr lang="es-MX" dirty="0" smtClean="0"/>
              <a:t>VK12= MODIFICAR CONDICION DE PRECIÓN</a:t>
            </a:r>
          </a:p>
          <a:p>
            <a:r>
              <a:rPr lang="es-MX" dirty="0" smtClean="0"/>
              <a:t>VK13= VISUALIZAR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75927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/>
          <p:nvPr/>
        </p:nvPicPr>
        <p:blipFill>
          <a:blip r:embed="rId2"/>
          <a:stretch>
            <a:fillRect/>
          </a:stretch>
        </p:blipFill>
        <p:spPr>
          <a:xfrm>
            <a:off x="588938" y="851340"/>
            <a:ext cx="7739136" cy="262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87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6746"/>
            <a:ext cx="6648450" cy="299085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230" y="3559265"/>
            <a:ext cx="6286500" cy="26289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7134896" y="682580"/>
            <a:ext cx="42371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/>
              <a:t>Se actualizaron las condiciones de precio considerando lo ya existente  en CALIDAD.</a:t>
            </a:r>
          </a:p>
        </p:txBody>
      </p:sp>
    </p:spTree>
    <p:extLst>
      <p:ext uri="{BB962C8B-B14F-4D97-AF65-F5344CB8AC3E}">
        <p14:creationId xmlns:p14="http://schemas.microsoft.com/office/powerpoint/2010/main" val="281895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17" y="188757"/>
            <a:ext cx="9277350" cy="302895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8454" y="3728970"/>
            <a:ext cx="5743575" cy="23622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942029" y="3090930"/>
            <a:ext cx="3086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ANTECEDENTE DE CONDICION DEL EJERCICIO 2019.</a:t>
            </a:r>
            <a:endParaRPr lang="es-MX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92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679" y="225515"/>
            <a:ext cx="5857875" cy="550545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6310648" y="1609859"/>
            <a:ext cx="51901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>
                <a:solidFill>
                  <a:srgbClr val="FF0000"/>
                </a:solidFill>
              </a:rPr>
              <a:t>Esta información: son las condiciones  que se actualizaron.</a:t>
            </a:r>
            <a:endParaRPr lang="es-MX" sz="3200" dirty="0">
              <a:solidFill>
                <a:srgbClr val="FF0000"/>
              </a:solidFill>
            </a:endParaRPr>
          </a:p>
        </p:txBody>
      </p:sp>
      <p:sp>
        <p:nvSpPr>
          <p:cNvPr id="4" name="Flecha izquierda 3"/>
          <p:cNvSpPr/>
          <p:nvPr/>
        </p:nvSpPr>
        <p:spPr>
          <a:xfrm>
            <a:off x="5227634" y="1992471"/>
            <a:ext cx="734096" cy="33485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Flecha izquierda 5"/>
          <p:cNvSpPr/>
          <p:nvPr/>
        </p:nvSpPr>
        <p:spPr>
          <a:xfrm>
            <a:off x="5027053" y="3573820"/>
            <a:ext cx="734096" cy="33485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Flecha izquierda 6"/>
          <p:cNvSpPr/>
          <p:nvPr/>
        </p:nvSpPr>
        <p:spPr>
          <a:xfrm>
            <a:off x="5349141" y="5103897"/>
            <a:ext cx="734096" cy="33485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7565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514350"/>
            <a:ext cx="11430000" cy="58293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7638757" y="225083"/>
            <a:ext cx="39952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No me habilita las escalas para poder registrar los escenarios en días comentados por JDRECINTO</a:t>
            </a:r>
            <a:endParaRPr lang="es-MX" sz="2400" dirty="0">
              <a:solidFill>
                <a:srgbClr val="FF0000"/>
              </a:solidFill>
            </a:endParaRPr>
          </a:p>
        </p:txBody>
      </p:sp>
      <p:sp>
        <p:nvSpPr>
          <p:cNvPr id="4" name="Flecha arriba 3"/>
          <p:cNvSpPr/>
          <p:nvPr/>
        </p:nvSpPr>
        <p:spPr>
          <a:xfrm>
            <a:off x="1448972" y="1814732"/>
            <a:ext cx="239151" cy="520505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Flecha arriba 5"/>
          <p:cNvSpPr/>
          <p:nvPr/>
        </p:nvSpPr>
        <p:spPr>
          <a:xfrm>
            <a:off x="6550855" y="2965274"/>
            <a:ext cx="239151" cy="520505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Flecha arriba 6"/>
          <p:cNvSpPr/>
          <p:nvPr/>
        </p:nvSpPr>
        <p:spPr>
          <a:xfrm>
            <a:off x="9397218" y="2965274"/>
            <a:ext cx="239151" cy="520505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Flecha izquierda 7"/>
          <p:cNvSpPr/>
          <p:nvPr/>
        </p:nvSpPr>
        <p:spPr>
          <a:xfrm>
            <a:off x="8454682" y="4220307"/>
            <a:ext cx="1012874" cy="267287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CuadroTexto 8"/>
          <p:cNvSpPr txBox="1"/>
          <p:nvPr/>
        </p:nvSpPr>
        <p:spPr>
          <a:xfrm>
            <a:off x="1814732" y="2074984"/>
            <a:ext cx="189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ESCALAS</a:t>
            </a:r>
            <a:endParaRPr lang="es-MX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978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623" y="801199"/>
            <a:ext cx="7867650" cy="511492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9087729" y="534572"/>
            <a:ext cx="31042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rgbClr val="FF0000"/>
                </a:solidFill>
              </a:rPr>
              <a:t>Considerando los datos de acuerdo a lo visto en antecedentes, se tendría que registrar de esta manera, pero arroja error</a:t>
            </a:r>
            <a:endParaRPr lang="es-MX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259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3158"/>
            <a:ext cx="8210550" cy="620077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5894" y="1485631"/>
            <a:ext cx="4819650" cy="2933700"/>
          </a:xfrm>
          <a:prstGeom prst="rect">
            <a:avLst/>
          </a:prstGeom>
        </p:spPr>
      </p:pic>
      <p:cxnSp>
        <p:nvCxnSpPr>
          <p:cNvPr id="5" name="Conector recto de flecha 4"/>
          <p:cNvCxnSpPr/>
          <p:nvPr/>
        </p:nvCxnSpPr>
        <p:spPr>
          <a:xfrm flipH="1">
            <a:off x="3390314" y="3263705"/>
            <a:ext cx="4538882" cy="3742006"/>
          </a:xfrm>
          <a:prstGeom prst="straightConnector1">
            <a:avLst/>
          </a:prstGeom>
          <a:ln w="508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341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44394" y="492369"/>
            <a:ext cx="94816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rgbClr val="FF0000"/>
                </a:solidFill>
              </a:rPr>
              <a:t>ANTECEDENTES EN PRODUCTIVO SON LOS SIGUIENTES PANTALLAZOS.</a:t>
            </a:r>
            <a:endParaRPr lang="es-MX" sz="3200" b="1" dirty="0">
              <a:solidFill>
                <a:srgbClr val="FF0000"/>
              </a:solidFill>
            </a:endParaRPr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4992126" y="1231962"/>
            <a:ext cx="5612130" cy="527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097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/>
          <p:nvPr/>
        </p:nvPicPr>
        <p:blipFill>
          <a:blip r:embed="rId2"/>
          <a:stretch>
            <a:fillRect/>
          </a:stretch>
        </p:blipFill>
        <p:spPr>
          <a:xfrm>
            <a:off x="574869" y="822007"/>
            <a:ext cx="5612130" cy="1814195"/>
          </a:xfrm>
          <a:prstGeom prst="rect">
            <a:avLst/>
          </a:prstGeom>
        </p:spPr>
      </p:pic>
      <p:pic>
        <p:nvPicPr>
          <p:cNvPr id="3" name="Imagen 2"/>
          <p:cNvPicPr/>
          <p:nvPr/>
        </p:nvPicPr>
        <p:blipFill>
          <a:blip r:embed="rId3"/>
          <a:stretch>
            <a:fillRect/>
          </a:stretch>
        </p:blipFill>
        <p:spPr>
          <a:xfrm>
            <a:off x="6538692" y="866701"/>
            <a:ext cx="5612130" cy="1720215"/>
          </a:xfrm>
          <a:prstGeom prst="rect">
            <a:avLst/>
          </a:prstGeom>
        </p:spPr>
      </p:pic>
      <p:pic>
        <p:nvPicPr>
          <p:cNvPr id="4" name="Imagen 3"/>
          <p:cNvPicPr/>
          <p:nvPr/>
        </p:nvPicPr>
        <p:blipFill>
          <a:blip r:embed="rId4"/>
          <a:stretch>
            <a:fillRect/>
          </a:stretch>
        </p:blipFill>
        <p:spPr>
          <a:xfrm>
            <a:off x="377922" y="2636202"/>
            <a:ext cx="5612130" cy="1538605"/>
          </a:xfrm>
          <a:prstGeom prst="rect">
            <a:avLst/>
          </a:prstGeom>
        </p:spPr>
      </p:pic>
      <p:pic>
        <p:nvPicPr>
          <p:cNvPr id="5" name="Imagen 4"/>
          <p:cNvPicPr/>
          <p:nvPr/>
        </p:nvPicPr>
        <p:blipFill>
          <a:blip r:embed="rId5"/>
          <a:stretch>
            <a:fillRect/>
          </a:stretch>
        </p:blipFill>
        <p:spPr>
          <a:xfrm>
            <a:off x="6579870" y="2940221"/>
            <a:ext cx="5612130" cy="148399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6"/>
          <a:stretch>
            <a:fillRect/>
          </a:stretch>
        </p:blipFill>
        <p:spPr>
          <a:xfrm>
            <a:off x="377922" y="4786239"/>
            <a:ext cx="5612130" cy="1562100"/>
          </a:xfrm>
          <a:prstGeom prst="rect">
            <a:avLst/>
          </a:prstGeom>
        </p:spPr>
      </p:pic>
      <p:pic>
        <p:nvPicPr>
          <p:cNvPr id="7" name="Imagen 6"/>
          <p:cNvPicPr/>
          <p:nvPr/>
        </p:nvPicPr>
        <p:blipFill>
          <a:blip r:embed="rId7"/>
          <a:stretch>
            <a:fillRect/>
          </a:stretch>
        </p:blipFill>
        <p:spPr>
          <a:xfrm>
            <a:off x="6186999" y="5055675"/>
            <a:ext cx="5612130" cy="1445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2902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101</Words>
  <Application>Microsoft Office PowerPoint</Application>
  <PresentationFormat>Panorámica</PresentationFormat>
  <Paragraphs>16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ti</dc:creator>
  <cp:lastModifiedBy>ti</cp:lastModifiedBy>
  <cp:revision>11</cp:revision>
  <dcterms:created xsi:type="dcterms:W3CDTF">2020-09-03T23:49:09Z</dcterms:created>
  <dcterms:modified xsi:type="dcterms:W3CDTF">2020-09-11T17:13:00Z</dcterms:modified>
</cp:coreProperties>
</file>